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6FCF-414C-952D-0169-6AEA711ED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976CEC-5356-7C49-C26A-DB90BA7EE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0D360-007C-D7ED-FB68-FB0EA2A09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1C3A-D256-4253-9078-E76A5CE62E02}" type="datetimeFigureOut">
              <a:rPr lang="en-US" smtClean="0"/>
              <a:t>21-May-25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DFB84-DBDE-064F-4236-4B83911C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0B814-B641-A295-0F41-17DEB1F29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7F76D-4714-4835-8BD6-4B0EB09B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3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B00A-89D6-471C-D193-A9C56A5A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B5DE6-8357-9D1C-6DE4-194F97339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8CBC1-071F-1D84-F86F-3A99F3CD4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1C3A-D256-4253-9078-E76A5CE62E02}" type="datetimeFigureOut">
              <a:rPr lang="en-US" smtClean="0"/>
              <a:t>21-May-25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BF2E-F819-F6E3-E24B-1E08DF21B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F5C52-2A24-0A20-D4A9-F2800283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7F76D-4714-4835-8BD6-4B0EB09B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8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EE6889-C2CD-7799-4B2B-5622DB6C0A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2376F-7914-D298-76CB-9A7D39DCB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27B0D-C904-D6F0-FD83-0C58B0261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1C3A-D256-4253-9078-E76A5CE62E02}" type="datetimeFigureOut">
              <a:rPr lang="en-US" smtClean="0"/>
              <a:t>21-May-25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A3CFA-D691-0F07-DAAA-A87D91EB1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77103-C3E5-FF2C-19D0-C6212BF8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7F76D-4714-4835-8BD6-4B0EB09B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93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A289D-7641-8084-46B6-40BC2EFD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CCAA-C801-7E42-8CBE-9ACF19285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45BB7-AAB8-42F9-747A-08CE97EF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1C3A-D256-4253-9078-E76A5CE62E02}" type="datetimeFigureOut">
              <a:rPr lang="en-US" smtClean="0"/>
              <a:t>21-May-25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94463-A049-74A5-A464-F245F3CDF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D9E53-DD8F-855C-79D7-A3839FA5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7F76D-4714-4835-8BD6-4B0EB09B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8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E8B50-1916-88AD-5994-2CBA19229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23566-717F-70F2-E69C-19FDD3E9B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9B1DD-6A0B-E370-5FF4-556DD37A8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1C3A-D256-4253-9078-E76A5CE62E02}" type="datetimeFigureOut">
              <a:rPr lang="en-US" smtClean="0"/>
              <a:t>21-May-25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469F5-2FF9-F2E7-21F5-3279522F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C2CCD-FFE2-C045-1DAB-A430D0456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7F76D-4714-4835-8BD6-4B0EB09B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1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C3480-2600-3F28-DF37-4353D429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B88C-0A51-2AA5-DDF1-64F8F965B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7A12B-BDF0-DC03-312E-A33FE043A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1923A-8C49-3027-1CD7-86982ED61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1C3A-D256-4253-9078-E76A5CE62E02}" type="datetimeFigureOut">
              <a:rPr lang="en-US" smtClean="0"/>
              <a:t>21-May-25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B0831-CF2A-1850-9009-E94C6F3E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56859-A187-0E02-2BA0-BE94F5926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7F76D-4714-4835-8BD6-4B0EB09B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20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007FC-387D-3155-E707-C6F4CCD00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31270-8D3C-0B8B-9FE5-B3CDC8E89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D199B-CC59-1780-00B5-6FD941A23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07EB5-A39E-8286-8473-38897A10AF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21F523-6BB1-1EEB-719F-D11DA119FB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AA4CB3-A9D3-4CAC-6BDA-6AFCD4CB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1C3A-D256-4253-9078-E76A5CE62E02}" type="datetimeFigureOut">
              <a:rPr lang="en-US" smtClean="0"/>
              <a:t>21-May-25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5DC28-7E7E-E39D-B192-ABD2AC8BD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280A21-01DA-63E0-589F-9943F3AE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7F76D-4714-4835-8BD6-4B0EB09B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3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6DBBB-C76A-082F-572A-EBA273CE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6F77E7-C3AB-5DA9-1AFD-7B8216A9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1C3A-D256-4253-9078-E76A5CE62E02}" type="datetimeFigureOut">
              <a:rPr lang="en-US" smtClean="0"/>
              <a:t>21-May-25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818B7-A702-745F-BD08-A422D828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39C13-21C2-FD21-8F03-7CE6BDD4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7F76D-4714-4835-8BD6-4B0EB09B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8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24664C-3341-3E7A-B07C-F315B22D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1C3A-D256-4253-9078-E76A5CE62E02}" type="datetimeFigureOut">
              <a:rPr lang="en-US" smtClean="0"/>
              <a:t>21-May-25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921612-8887-DC98-F1E5-844C38A70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62246-D31C-BF0E-AA8E-57040A3D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7F76D-4714-4835-8BD6-4B0EB09B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81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AFC0-782A-2A82-02BE-7A0EAA8A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A5201-98D5-A4AA-EBF1-B6906AA1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9A7B9-DFC9-FEE9-6DF1-8091D0CEF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93749-B414-EF03-6778-CE6A19315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1C3A-D256-4253-9078-E76A5CE62E02}" type="datetimeFigureOut">
              <a:rPr lang="en-US" smtClean="0"/>
              <a:t>21-May-25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2112C-5EA7-2783-D8CE-8B06717A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761EC-E7F0-5E1E-ECBD-323BC175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7F76D-4714-4835-8BD6-4B0EB09B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84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A569-8E86-B742-BF4C-37685B800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AA3D44-40CD-01C8-7729-1EA474893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6C2F32-A9C3-FB2E-983F-05BB3168F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53AC3-18A1-1FA7-CF48-31EAEAFD0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1C3A-D256-4253-9078-E76A5CE62E02}" type="datetimeFigureOut">
              <a:rPr lang="en-US" smtClean="0"/>
              <a:t>21-May-25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DC861-48EE-E75F-8FE4-4BD8AA671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B8E1C-BE12-8FB8-7201-B72AA6E33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7F76D-4714-4835-8BD6-4B0EB09B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27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F7855E-0377-4578-3E05-0B65565C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F08CF-9EAC-8328-D2EB-5DDF2B74B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00498-0ECF-7A8C-447D-DA9F9D1E18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F71C3A-D256-4253-9078-E76A5CE62E02}" type="datetimeFigureOut">
              <a:rPr lang="en-US" smtClean="0"/>
              <a:t>21-May-25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CC3DD-C9A2-D742-89C9-B1502EB75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9B03-307C-9C70-D5C5-7B281B5CF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97F76D-4714-4835-8BD6-4B0EB09B9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5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Generated image">
            <a:extLst>
              <a:ext uri="{FF2B5EF4-FFF2-40B4-BE49-F238E27FC236}">
                <a16:creationId xmlns:a16="http://schemas.microsoft.com/office/drawing/2014/main" id="{BB2446BE-0759-7589-F2D2-B829ED4A1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7826" y="456986"/>
            <a:ext cx="5943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09F44C-53B6-8EF4-7698-4BD48AB8E7B7}"/>
              </a:ext>
            </a:extLst>
          </p:cNvPr>
          <p:cNvSpPr txBox="1"/>
          <p:nvPr/>
        </p:nvSpPr>
        <p:spPr>
          <a:xfrm>
            <a:off x="828485" y="2967121"/>
            <a:ext cx="3800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Insert coin of curiosity. Every tap launches a little rebellion against staying put.</a:t>
            </a:r>
          </a:p>
        </p:txBody>
      </p:sp>
    </p:spTree>
    <p:extLst>
      <p:ext uri="{BB962C8B-B14F-4D97-AF65-F5344CB8AC3E}">
        <p14:creationId xmlns:p14="http://schemas.microsoft.com/office/powerpoint/2010/main" val="4047748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194876-2314-F95A-0E46-A57236C5E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D86CAE1B-F363-017F-1B20-A2FE098B1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24EB949B-273D-1E3C-8A7F-F7B69EE6D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347D8BE8-D046-B682-1878-BC91A8E9F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AE5B0020-5319-C2EE-7FA0-9B566728C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88F94-B126-15D4-87DF-26834321512D}"/>
              </a:ext>
            </a:extLst>
          </p:cNvPr>
          <p:cNvSpPr txBox="1"/>
          <p:nvPr/>
        </p:nvSpPr>
        <p:spPr>
          <a:xfrm>
            <a:off x="828485" y="2967121"/>
            <a:ext cx="3800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Score 42 pts; dodged the Delay, juked the Visa Run. The world is a maze; your thumbs are the map.</a:t>
            </a:r>
          </a:p>
        </p:txBody>
      </p:sp>
      <p:pic>
        <p:nvPicPr>
          <p:cNvPr id="7172" name="Picture 4" descr="Generated image">
            <a:extLst>
              <a:ext uri="{FF2B5EF4-FFF2-40B4-BE49-F238E27FC236}">
                <a16:creationId xmlns:a16="http://schemas.microsoft.com/office/drawing/2014/main" id="{EBCA1D87-8593-BEB5-DAC8-47CC7C733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6" y="456986"/>
            <a:ext cx="5943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108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AA12B8-6B17-7581-CFC4-5AF53EB1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AE4FCC5B-C74A-FBD3-490C-7E8D4E6C5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E9CF225F-110B-D0CE-60FB-5E11857C8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60DC6C01-5574-FD63-9088-17F77C0D0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3ED92EA6-A7E8-7FA5-C140-2F432D6A8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B6854-2244-DA53-9330-B7B5FF807DB7}"/>
              </a:ext>
            </a:extLst>
          </p:cNvPr>
          <p:cNvSpPr txBox="1"/>
          <p:nvPr/>
        </p:nvSpPr>
        <p:spPr>
          <a:xfrm>
            <a:off x="828485" y="2967121"/>
            <a:ext cx="3800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Level-up! The higher you climb, the trickier the hurdles; yet every horizon hides new pixels of wonder.</a:t>
            </a:r>
          </a:p>
        </p:txBody>
      </p:sp>
      <p:pic>
        <p:nvPicPr>
          <p:cNvPr id="8194" name="Picture 2" descr="Generated image">
            <a:extLst>
              <a:ext uri="{FF2B5EF4-FFF2-40B4-BE49-F238E27FC236}">
                <a16:creationId xmlns:a16="http://schemas.microsoft.com/office/drawing/2014/main" id="{A8500635-6B5C-6D45-8BF0-5862FC4D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935" y="1449140"/>
            <a:ext cx="5939580" cy="395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61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AAF247-0FF0-5B2F-CDD0-F016A2B59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12E1CB7C-0F2E-DB36-BC61-7A658D9BF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E2814447-60A5-012F-2389-8FE93647F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D6422BFC-CF40-7345-3D52-947A52A4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DC936870-3852-599C-C37C-947BC1D80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017DC-E7C0-FFF5-A5E8-9BAD607A2D6A}"/>
              </a:ext>
            </a:extLst>
          </p:cNvPr>
          <p:cNvSpPr txBox="1"/>
          <p:nvPr/>
        </p:nvSpPr>
        <p:spPr>
          <a:xfrm>
            <a:off x="828485" y="2967121"/>
            <a:ext cx="3800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 mistimed tap, and reality presses ‘PAUSE.’</a:t>
            </a:r>
          </a:p>
        </p:txBody>
      </p:sp>
      <p:pic>
        <p:nvPicPr>
          <p:cNvPr id="9218" name="Picture 2" descr="Generated image">
            <a:extLst>
              <a:ext uri="{FF2B5EF4-FFF2-40B4-BE49-F238E27FC236}">
                <a16:creationId xmlns:a16="http://schemas.microsoft.com/office/drawing/2014/main" id="{A83C3037-B860-755F-E346-D5B9E130F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6" y="1449140"/>
            <a:ext cx="5939580" cy="395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998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3AC36D-1CC2-C4F5-7FBE-016863631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B713E27E-B749-2C28-5348-760E7972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5F7301F5-3CF7-F331-275B-DDDF5A989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95323057-4F10-1CB5-FFF4-CC3C9F8C6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50BDB209-BA28-8321-0DC8-43D504D87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C13D3-EBFA-8D8C-3939-FC0AEF79688B}"/>
              </a:ext>
            </a:extLst>
          </p:cNvPr>
          <p:cNvSpPr txBox="1"/>
          <p:nvPr/>
        </p:nvSpPr>
        <p:spPr>
          <a:xfrm>
            <a:off x="828485" y="2967121"/>
            <a:ext cx="3800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Continue? ✔ YES. Because heroes respawn when </a:t>
            </a:r>
            <a:r>
              <a:rPr lang="en-US" dirty="0" err="1">
                <a:solidFill>
                  <a:schemeClr val="bg1"/>
                </a:solidFill>
              </a:rPr>
              <a:t>SafetyWing</a:t>
            </a:r>
            <a:r>
              <a:rPr lang="en-US" dirty="0">
                <a:solidFill>
                  <a:schemeClr val="bg1"/>
                </a:solidFill>
              </a:rPr>
              <a:t> loads the save-file.</a:t>
            </a:r>
          </a:p>
        </p:txBody>
      </p:sp>
      <p:pic>
        <p:nvPicPr>
          <p:cNvPr id="10242" name="Picture 2" descr="Generated image">
            <a:extLst>
              <a:ext uri="{FF2B5EF4-FFF2-40B4-BE49-F238E27FC236}">
                <a16:creationId xmlns:a16="http://schemas.microsoft.com/office/drawing/2014/main" id="{8E750FEA-C4F3-DB2E-A8FF-8B2D57F1F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6" y="458996"/>
            <a:ext cx="5939580" cy="593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952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AE8972-C30F-C908-F131-4F58D7B35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85DFB20D-19BB-1F69-B291-738D128D9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E59FD375-4E23-8854-C167-E83544D46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2F3125CD-07E7-03DA-3E36-5A065C95D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B732F95A-4D3E-B142-5CDF-E92062B95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66C976-242A-43C2-368A-4220E84A0884}"/>
              </a:ext>
            </a:extLst>
          </p:cNvPr>
          <p:cNvSpPr txBox="1"/>
          <p:nvPr/>
        </p:nvSpPr>
        <p:spPr>
          <a:xfrm>
            <a:off x="828485" y="2967121"/>
            <a:ext cx="38008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matter the level, the rule is simple: Flap brave, land soft. </a:t>
            </a:r>
            <a:r>
              <a:rPr lang="en-US" dirty="0" err="1">
                <a:solidFill>
                  <a:schemeClr val="bg1"/>
                </a:solidFill>
              </a:rPr>
              <a:t>SafetyWing</a:t>
            </a:r>
            <a:r>
              <a:rPr lang="en-US" dirty="0">
                <a:solidFill>
                  <a:schemeClr val="bg1"/>
                </a:solidFill>
              </a:rPr>
              <a:t> keeps you in the game.</a:t>
            </a:r>
          </a:p>
        </p:txBody>
      </p:sp>
      <p:pic>
        <p:nvPicPr>
          <p:cNvPr id="11266" name="Picture 2" descr="Generated image">
            <a:extLst>
              <a:ext uri="{FF2B5EF4-FFF2-40B4-BE49-F238E27FC236}">
                <a16:creationId xmlns:a16="http://schemas.microsoft.com/office/drawing/2014/main" id="{B9672B48-9152-80EE-B3D1-58804418E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617" y="-856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208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108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Damjan Vasojevic</dc:creator>
  <cp:lastModifiedBy>Damjan Vasojevic</cp:lastModifiedBy>
  <cp:revision>1</cp:revision>
  <dcterms:created xsi:type="dcterms:W3CDTF">2025-05-21T06:49:28Z</dcterms:created>
  <dcterms:modified xsi:type="dcterms:W3CDTF">2025-05-21T07:18:34Z</dcterms:modified>
</cp:coreProperties>
</file>